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14"/>
  </p:handoutMasterIdLst>
  <p:sldIdLst>
    <p:sldId id="256" r:id="rId2"/>
    <p:sldId id="257" r:id="rId3"/>
    <p:sldId id="261" r:id="rId4"/>
    <p:sldId id="263" r:id="rId5"/>
    <p:sldId id="269" r:id="rId6"/>
    <p:sldId id="264" r:id="rId7"/>
    <p:sldId id="270" r:id="rId8"/>
    <p:sldId id="271" r:id="rId9"/>
    <p:sldId id="266" r:id="rId10"/>
    <p:sldId id="273" r:id="rId11"/>
    <p:sldId id="272" r:id="rId12"/>
    <p:sldId id="268" r:id="rId1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5145-04D8-414E-8ACC-B684DD2B76CD}" type="datetimeFigureOut">
              <a:rPr lang="en-NZ" smtClean="0"/>
              <a:t>7/08/2014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1279-F734-4F31-A86D-007D7B0E54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491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5" y="1380077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5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1" y="5883284"/>
            <a:ext cx="32430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8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49" indent="0">
              <a:buNone/>
              <a:defRPr sz="12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3" indent="0">
              <a:buNone/>
              <a:defRPr sz="1200"/>
            </a:lvl6pPr>
            <a:lvl7pPr marL="2057246" indent="0">
              <a:buNone/>
              <a:defRPr sz="1200"/>
            </a:lvl7pPr>
            <a:lvl8pPr marL="2400120" indent="0">
              <a:buNone/>
              <a:defRPr sz="1200"/>
            </a:lvl8pPr>
            <a:lvl9pPr marL="2742995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8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9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8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3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8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8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9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8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7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8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8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9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6" y="685800"/>
            <a:ext cx="1327777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8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1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7" y="5867140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9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8" y="685809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9" y="2667008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70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9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4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8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9" y="685808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8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7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5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49" indent="0">
              <a:buNone/>
              <a:defRPr sz="12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3" indent="0">
              <a:buNone/>
              <a:defRPr sz="1200"/>
            </a:lvl6pPr>
            <a:lvl7pPr marL="2057246" indent="0">
              <a:buNone/>
              <a:defRPr sz="1200"/>
            </a:lvl7pPr>
            <a:lvl8pPr marL="2400120" indent="0">
              <a:buNone/>
              <a:defRPr sz="1200"/>
            </a:lvl8pPr>
            <a:lvl9pPr marL="2742995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7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9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8" y="685809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7" y="2667008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84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4" y="5883284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7" y="5883284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0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342875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298" indent="-21429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171" indent="-21429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46" indent="-21429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01" indent="-128579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076" indent="-128579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809" indent="-17143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684" indent="-17143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558" indent="-17143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433" indent="-171438" algn="l" defTabSz="342875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34287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jot013\Desktop\triangle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00601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81692" y="1892306"/>
            <a:ext cx="7445581" cy="196214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NZ" sz="4350" b="1" dirty="0">
                <a:solidFill>
                  <a:schemeClr val="bg2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My BTech Project Progress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86537" y="3854455"/>
            <a:ext cx="5240734" cy="150797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NZ" sz="1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OPUS INTERNATIONAL CONSULTANTS</a:t>
            </a:r>
          </a:p>
          <a:p>
            <a:pPr marL="0" indent="0" algn="r">
              <a:buNone/>
            </a:pPr>
            <a:r>
              <a:rPr lang="en-NZ" sz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SID JOTSINGANI</a:t>
            </a:r>
          </a:p>
          <a:p>
            <a:pPr algn="r"/>
            <a:endParaRPr lang="en-N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Limitations</a:t>
            </a:r>
            <a:endParaRPr lang="en-NZ" sz="4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2108208"/>
            <a:ext cx="7514035" cy="31242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Restrictions with academic databases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Team is based in Wellington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access to the intranet back-end systems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2298708"/>
            <a:ext cx="7514035" cy="31242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Migration to existing systems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functionality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???????????????????????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2553290"/>
            <a:ext cx="7514035" cy="1314449"/>
          </a:xfrm>
        </p:spPr>
        <p:txBody>
          <a:bodyPr>
            <a:normAutofit/>
          </a:bodyPr>
          <a:lstStyle/>
          <a:p>
            <a:r>
              <a:rPr lang="en-NZ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question time!</a:t>
            </a:r>
          </a:p>
        </p:txBody>
      </p:sp>
    </p:spTree>
    <p:extLst>
      <p:ext uri="{BB962C8B-B14F-4D97-AF65-F5344CB8AC3E}">
        <p14:creationId xmlns:p14="http://schemas.microsoft.com/office/powerpoint/2010/main" val="3722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OPUS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1952637"/>
            <a:ext cx="7514035" cy="3124201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Multi-disciplinary infrastructure consultancy</a:t>
            </a:r>
          </a:p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3000+ employees in 5 countries</a:t>
            </a:r>
          </a:p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Buildings, transport, water etc.</a:t>
            </a:r>
          </a:p>
        </p:txBody>
      </p:sp>
      <p:pic>
        <p:nvPicPr>
          <p:cNvPr id="5" name="Picture 2" descr="C:\Users\sjot013\Desktop\triangle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00601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1632353"/>
            <a:ext cx="7514035" cy="3124201"/>
          </a:xfrm>
        </p:spPr>
        <p:txBody>
          <a:bodyPr/>
          <a:lstStyle/>
          <a:p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Intranet user interface needs to be improved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Usability is low, high complexity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</a:t>
            </a:r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functionality </a:t>
            </a:r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design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improvements</a:t>
            </a:r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required</a:t>
            </a:r>
          </a:p>
          <a:p>
            <a:pPr marL="0" indent="0">
              <a:buNone/>
            </a:pPr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C:\Users\sjot013\Desktop\triangle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00601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2667008"/>
            <a:ext cx="8365614" cy="3124201"/>
          </a:xfrm>
        </p:spPr>
        <p:txBody>
          <a:bodyPr/>
          <a:lstStyle/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functionality to current intranet</a:t>
            </a:r>
          </a:p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overall </a:t>
            </a:r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usability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N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</a:t>
            </a:r>
            <a:r>
              <a:rPr lang="en-N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 </a:t>
            </a:r>
            <a:endParaRPr lang="en-NZ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Many parts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technologies -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HTML5, CSS, 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JavaScript + </a:t>
            </a:r>
            <a:r>
              <a:rPr lang="en-N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JQuery</a:t>
            </a:r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N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PHP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C:\Users\sjot013\Desktop\triangle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00601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NZ" sz="4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Four Parts</a:t>
            </a:r>
            <a:endParaRPr lang="en-NZ" sz="4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1936946"/>
            <a:ext cx="7514035" cy="286365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Profile &amp;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Publications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Application Form &amp; Management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C:\Users\sjot013\Desktop\triangle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00601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7" y="2287762"/>
            <a:ext cx="7514035" cy="2343151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the system more aesthetically pleasing</a:t>
            </a:r>
          </a:p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yet effective changes </a:t>
            </a:r>
          </a:p>
          <a:p>
            <a:r>
              <a:rPr lang="en-N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the structure similar</a:t>
            </a:r>
          </a:p>
        </p:txBody>
      </p:sp>
      <p:pic>
        <p:nvPicPr>
          <p:cNvPr id="5" name="Picture 2" descr="C:\Users\sjot013\Desktop\triangle-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800601"/>
            <a:ext cx="20573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9" y="962694"/>
            <a:ext cx="4431676" cy="4903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5" y="962693"/>
            <a:ext cx="4431676" cy="4903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29965" y="5866326"/>
            <a:ext cx="1113235" cy="744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32727" y="5866325"/>
            <a:ext cx="1113235" cy="74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14298" indent="-21429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57171" indent="-21429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00046" indent="-21429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01" indent="-128579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076" indent="-128579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</a:t>
            </a:r>
            <a:endParaRPr lang="en-N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809" y="1320167"/>
            <a:ext cx="8027193" cy="3971925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is not just </a:t>
            </a:r>
            <a:b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it looks like and feels like. </a:t>
            </a:r>
            <a:b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is how it works.</a:t>
            </a:r>
            <a:endParaRPr lang="en-NZ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www.buzztorah.com/wp-content/uploads/2014/04/quotation-mar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4" b="89850" l="9831" r="93258">
                        <a14:foregroundMark x1="83708" y1="28947" x2="83708" y2="28947"/>
                        <a14:foregroundMark x1="93258" y1="37970" x2="93258" y2="37970"/>
                      </a14:backgroundRemoval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79"/>
          <a:stretch/>
        </p:blipFill>
        <p:spPr bwMode="auto">
          <a:xfrm rot="10800000">
            <a:off x="2897506" y="1903100"/>
            <a:ext cx="720092" cy="1040273"/>
          </a:xfrm>
          <a:prstGeom prst="rect">
            <a:avLst/>
          </a:prstGeom>
          <a:noFill/>
        </p:spPr>
      </p:pic>
      <p:pic>
        <p:nvPicPr>
          <p:cNvPr id="5" name="Picture 2" descr="http://www.buzztorah.com/wp-content/uploads/2014/04/quotation-mar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4" b="89850" l="9831" r="93258">
                        <a14:foregroundMark x1="83708" y1="28947" x2="83708" y2="28947"/>
                        <a14:foregroundMark x1="93258" y1="37970" x2="93258" y2="37970"/>
                      </a14:backgroundRemoval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79"/>
          <a:stretch/>
        </p:blipFill>
        <p:spPr bwMode="auto">
          <a:xfrm>
            <a:off x="7152325" y="3446150"/>
            <a:ext cx="720092" cy="1040273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16859" y="3669029"/>
            <a:ext cx="8027193" cy="39719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875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 Jobs</a:t>
            </a:r>
          </a:p>
          <a:p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(1955-2011)</a:t>
            </a:r>
            <a:endParaRPr lang="en-NZ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2" b="99946" l="9935" r="89989">
                        <a14:foregroundMark x1="40845" y1="80468" x2="20289" y2="98966"/>
                        <a14:foregroundMark x1="48611" y1="89608" x2="48915" y2="99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1139" y="-727704"/>
            <a:ext cx="10934939" cy="76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38" y="2628909"/>
            <a:ext cx="7514035" cy="1752599"/>
          </a:xfrm>
        </p:spPr>
        <p:txBody>
          <a:bodyPr>
            <a:normAutofit/>
          </a:bodyPr>
          <a:lstStyle/>
          <a:p>
            <a:r>
              <a:rPr lang="en-NZ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</a:t>
            </a:r>
            <a:endParaRPr lang="en-NZ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">
      <a:dk1>
        <a:sysClr val="windowText" lastClr="000000"/>
      </a:dk1>
      <a:lt1>
        <a:srgbClr val="595959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742</TotalTime>
  <Words>150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Fan Heiti Std B</vt:lpstr>
      <vt:lpstr>Arial</vt:lpstr>
      <vt:lpstr>Calibri</vt:lpstr>
      <vt:lpstr>Corbel</vt:lpstr>
      <vt:lpstr>Parallax</vt:lpstr>
      <vt:lpstr>PowerPoint Presentation</vt:lpstr>
      <vt:lpstr>About OPUS</vt:lpstr>
      <vt:lpstr>The Problem</vt:lpstr>
      <vt:lpstr>The Project</vt:lpstr>
      <vt:lpstr>The Four Parts</vt:lpstr>
      <vt:lpstr>The Design</vt:lpstr>
      <vt:lpstr>PowerPoint Presentation</vt:lpstr>
      <vt:lpstr>Design is not just  what it looks like and feels like.  Design is how it works.</vt:lpstr>
      <vt:lpstr>Demo</vt:lpstr>
      <vt:lpstr>Limitations</vt:lpstr>
      <vt:lpstr>Future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BTech Project</dc:title>
  <dc:creator>Sid J</dc:creator>
  <cp:lastModifiedBy>Sid J</cp:lastModifiedBy>
  <cp:revision>50</cp:revision>
  <cp:lastPrinted>2014-08-06T18:05:08Z</cp:lastPrinted>
  <dcterms:created xsi:type="dcterms:W3CDTF">2014-05-08T02:55:18Z</dcterms:created>
  <dcterms:modified xsi:type="dcterms:W3CDTF">2014-08-06T18:56:57Z</dcterms:modified>
</cp:coreProperties>
</file>